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rygada 1918"/>
      <p:regular r:id="rId15"/>
    </p:embeddedFont>
    <p:embeddedFont>
      <p:font typeface="Brygada 1918"/>
      <p:regular r:id="rId16"/>
    </p:embeddedFont>
    <p:embeddedFont>
      <p:font typeface="Brygada 1918"/>
      <p:regular r:id="rId17"/>
    </p:embeddedFont>
    <p:embeddedFont>
      <p:font typeface="Brygada 1918"/>
      <p:regular r:id="rId18"/>
    </p:embeddedFont>
    <p:embeddedFont>
      <p:font typeface="Montserrat Medium"/>
      <p:regular r:id="rId19"/>
    </p:embeddedFont>
    <p:embeddedFont>
      <p:font typeface="Montserrat Medium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212" y="3268623"/>
            <a:ext cx="4826198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MP4 – Veri Analizi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45212" y="3944303"/>
            <a:ext cx="4826198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(pandas &amp; seaborn)</a:t>
            </a:r>
            <a:endParaRPr lang="en-US" sz="3800" dirty="0"/>
          </a:p>
        </p:txBody>
      </p:sp>
      <p:sp>
        <p:nvSpPr>
          <p:cNvPr id="4" name="Text 2"/>
          <p:cNvSpPr/>
          <p:nvPr/>
        </p:nvSpPr>
        <p:spPr>
          <a:xfrm>
            <a:off x="745212" y="4728567"/>
            <a:ext cx="5359122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Nezaket Demirci | Araştırma Yöntem ve Teknikleri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553438" y="748308"/>
            <a:ext cx="7339251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3864" y="1241465"/>
            <a:ext cx="6238280" cy="6238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715328"/>
            <a:ext cx="819459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Müzikte Cinsiyetçi Söylemlerin Etkisi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49260" y="1714381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Katılımcıların büyük kısmı müzikteki cinsiyetçi söylemlerin toplum üzerinde etkili olduğunu belirtmiştir. En yüksek frekans 'Kesinlikle katılıyorum' seçeneğindedir.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9624" y="2640092"/>
            <a:ext cx="7311152" cy="48740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61392"/>
            <a:ext cx="6740366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Platform Filtreleme Gerekliliği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49260" y="1660446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Katılımcıların %61.7'si müzik platformlarının cinsiyetçi içerikleri filtrelemesi gerektiğini düşünmektedir. Bu durum gençlerin dijital platformlardan düzenleyici bir rol beklediğini göstermektedir.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8662" y="2586157"/>
            <a:ext cx="7472958" cy="49819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714137"/>
            <a:ext cx="10155198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Söz 1 – Taciz Normalleşmesi İncelemesi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49260" y="1798915"/>
            <a:ext cx="13131879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165 katılımcı, bu sözlerin tacizi normalleştirdiğini ifade etmiştir. Bu sonuç, şiddet ve taciz içeren söylemlerin rahatsızlık yarattığını açıkça göstermektedir.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7128" y="2678192"/>
            <a:ext cx="7256026" cy="48372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978575"/>
            <a:ext cx="4354592" cy="49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Korelasyon Isı Haritası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49260" y="1777841"/>
            <a:ext cx="13131879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Korelasyon ısı haritası Likert maddeleri arasında 0.6–0.9 arasında değişen güçlü pozitif ilişkiler göstermektedir. Bu verinin tutarlı ve güvenilir olduğunu destekler.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4092" y="2186226"/>
            <a:ext cx="8202097" cy="50646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936188"/>
            <a:ext cx="7991832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Histogram – Cinsiyetçi Söylem Etkisi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49260" y="1935242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Histogram sonuçları, yanıtların çoğunlukla 4–5 aralığında toplandığını göstermektedir. Bu durum cinsiyetçi söylemlere karşı yüksek farkındalık olduğunu göstermektedir.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4422" y="2860953"/>
            <a:ext cx="8641556" cy="44324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408" y="607576"/>
            <a:ext cx="7564160" cy="569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Scatter Plot – Tutumlar Arası İlişki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598408" y="1519357"/>
            <a:ext cx="1343358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Scatter plot, belirli tutum maddeleri arasında pozitif doğrusal ilişki olduğunu göstermektedir. Bir tutum arttıkça diğeri de paralel şekilde artmaktadır.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043" y="1985129"/>
            <a:ext cx="8230314" cy="5636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256" y="561142"/>
            <a:ext cx="10006846" cy="680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Boxplot – Likert Değerlerinin Dağılımı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14256" y="1649492"/>
            <a:ext cx="13201888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Boxplot, Likert yanıtlarının üst seviyelerde toplandığını göstermektedir. Bu durum katılımcıların genel olarak cinsiyetçi söylemlere karşı duyarlı olduğunu göstermektedir.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135" y="2531983"/>
            <a:ext cx="12094012" cy="51370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2025-12-07T21:54:54Z</dcterms:created>
  <dcterms:modified xsi:type="dcterms:W3CDTF">2025-12-07T21:54:54Z</dcterms:modified>
</cp:coreProperties>
</file>